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sldIdLst>
    <p:sldId id="11575" r:id="rId3"/>
    <p:sldId id="1157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B2899D7-2E9D-46D2-91DC-6F09FF4ED7D5}" v="3" dt="2023-06-19T04:09:56.182"/>
    <p1510:client id="{D8AA0C9F-0557-480F-BD96-8793936633E6}" v="1" dt="2023-06-19T04:20:51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781071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482138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548199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654179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798197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9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90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301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vl844528ob" TargetMode="External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27180996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211792" y="2967335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119687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DA825F-17B1-3D95-6C0B-7856B6CE8FC8}"/>
              </a:ext>
            </a:extLst>
          </p:cNvPr>
          <p:cNvSpPr txBox="1"/>
          <p:nvPr/>
        </p:nvSpPr>
        <p:spPr>
          <a:xfrm>
            <a:off x="3891478" y="1452079"/>
            <a:ext cx="60976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3"/>
              </a:rPr>
              <a:t>https://www.liveworksheets.com/vl844528ob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8BAB2E-B511-A41C-1447-B5A07EB79C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4049" y="2191644"/>
            <a:ext cx="7093315" cy="284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23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77952C-C3F4-671C-E2BF-805B15F9A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168" y="1220564"/>
            <a:ext cx="6590347" cy="48101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0ED7BE-EE5D-1F0D-6072-AB9D6725F1C1}"/>
              </a:ext>
            </a:extLst>
          </p:cNvPr>
          <p:cNvSpPr txBox="1"/>
          <p:nvPr/>
        </p:nvSpPr>
        <p:spPr>
          <a:xfrm>
            <a:off x="5171768" y="827275"/>
            <a:ext cx="6096000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https://wordwall.net/resource/27180996</a:t>
            </a:r>
            <a:endParaRPr lang="ar-AE" dirty="0"/>
          </a:p>
          <a:p>
            <a:r>
              <a:rPr lang="en-US" dirty="0"/>
              <a:t> </a:t>
            </a:r>
            <a:endParaRPr lang="ar-AE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F92B42-C906-8B01-6DC8-A3F5CC77785C}"/>
              </a:ext>
            </a:extLst>
          </p:cNvPr>
          <p:cNvSpPr/>
          <p:nvPr/>
        </p:nvSpPr>
        <p:spPr>
          <a:xfrm>
            <a:off x="887378" y="2967335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31303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3</cp:revision>
  <dcterms:created xsi:type="dcterms:W3CDTF">2023-06-19T04:09:44Z</dcterms:created>
  <dcterms:modified xsi:type="dcterms:W3CDTF">2023-09-01T17:06:06Z</dcterms:modified>
</cp:coreProperties>
</file>